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gif" ContentType="image/gif"/>
  <Default Extension="shtml" ContentType="text/html; charset=utf-8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93" d="100"/>
          <a:sy n="93" d="100"/>
        </p:scale>
        <p:origin x="102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11" Type="http://schemas.openxmlformats.org/officeDocument/2006/relationships/tableStyles" Target="tableStyles.xml" /><Relationship Id="rId10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9" Type="http://schemas.openxmlformats.org/officeDocument/2006/relationships/viewProps" Target="viewProps.xml" /><Relationship Id="rId8" Type="http://schemas.openxmlformats.org/officeDocument/2006/relationships/presProps" Target="presProps.xml" /></Relationships>
</file>

<file path=ppt/media/image1.gif>
</file>

<file path=ppt/media/image2.shtml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gif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sht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Data</a:t>
            </a:r>
            <a:r>
              <a:rPr/>
              <a:t> </a:t>
            </a:r>
            <a:r>
              <a:rPr/>
              <a:t>Driven</a:t>
            </a:r>
            <a:r>
              <a:rPr/>
              <a:t> </a:t>
            </a:r>
            <a:r>
              <a:rPr/>
              <a:t>Decision</a:t>
            </a:r>
            <a:r>
              <a:rPr/>
              <a:t> </a:t>
            </a:r>
            <a:r>
              <a:rPr/>
              <a:t>Making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Sessie</a:t>
            </a:r>
            <a:r>
              <a:rPr/>
              <a:t> </a:t>
            </a:r>
            <a:r>
              <a:rPr/>
              <a:t>1</a:t>
            </a:r>
            <a:br/>
            <a:br/>
            <a:r>
              <a:rPr/>
              <a:t>Witek</a:t>
            </a:r>
            <a:r>
              <a:rPr/>
              <a:t> </a:t>
            </a:r>
            <a:r>
              <a:rPr/>
              <a:t>ten</a:t>
            </a:r>
            <a:r>
              <a:rPr/>
              <a:t> </a:t>
            </a:r>
            <a:r>
              <a:rPr/>
              <a:t>Hove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04</a:t>
            </a:r>
            <a:r>
              <a:rPr/>
              <a:t> </a:t>
            </a:r>
            <a:r>
              <a:rPr/>
              <a:t>April</a:t>
            </a:r>
            <a:r>
              <a:rPr/>
              <a:t> </a:t>
            </a:r>
            <a:r>
              <a:rPr/>
              <a:t>2019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Data</a:t>
            </a:r>
            <a:r>
              <a:rPr/>
              <a:t> </a:t>
            </a:r>
            <a:r>
              <a:rPr/>
              <a:t>Driven</a:t>
            </a:r>
            <a:r>
              <a:rPr/>
              <a:t> </a:t>
            </a:r>
            <a:r>
              <a:rPr/>
              <a:t>Decision</a:t>
            </a:r>
            <a:r>
              <a:rPr/>
              <a:t> </a:t>
            </a:r>
            <a:r>
              <a:rPr/>
              <a:t>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Belang van data verzamelen. Scheepslogboeken &gt;&gt; Klimaatverandering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Klimaatverandering</a:t>
            </a:r>
          </a:p>
        </p:txBody>
      </p:sp>
      <p:pic>
        <p:nvPicPr>
          <p:cNvPr descr="climate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11400" y="1600200"/>
            <a:ext cx="45212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Data</a:t>
            </a:r>
            <a:r>
              <a:rPr/>
              <a:t> </a:t>
            </a:r>
            <a:r>
              <a:rPr/>
              <a:t>Driven</a:t>
            </a:r>
            <a:r>
              <a:rPr/>
              <a:t> </a:t>
            </a:r>
            <a:r>
              <a:rPr/>
              <a:t>Business</a:t>
            </a:r>
          </a:p>
        </p:txBody>
      </p:sp>
      <p:pic>
        <p:nvPicPr>
          <p:cNvPr descr="https://youtu.be/3C0aLuNIecc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81100" y="1600200"/>
            <a:ext cx="6781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1800" b="1">
                <a:solidFill>
                  <a:srgbClr val="007020"/>
                </a:solidFill>
                <a:latin typeface="Courier"/>
              </a:rPr>
              <a:t>summary</a:t>
            </a:r>
            <a:r>
              <a:rPr sz="1800">
                <a:latin typeface="Courier"/>
              </a:rPr>
              <a:t>(cars)</a:t>
            </a:r>
          </a:p>
          <a:p>
            <a:pPr lvl="0" marL="1270000" indent="0">
              <a:buNone/>
            </a:pPr>
            <a:r>
              <a:rPr sz="1800">
                <a:latin typeface="Courier"/>
              </a:rPr>
              <a:t>##      speed           dist       
##  Min.   : 4.0   Min.   :  2.00  
##  1st Qu.:12.0   1st Qu.: 26.00  
##  Median :15.0   Median : 36.00  
##  Mean   :15.4   Mean   : 42.98  
##  3rd Qu.:19.0   3rd Qu.: 56.00  
##  Max.   :25.0   Max.   :120.00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Plot</a:t>
            </a:r>
          </a:p>
        </p:txBody>
      </p:sp>
      <p:pic>
        <p:nvPicPr>
          <p:cNvPr descr="pp_presentatie1_files/figure-pptx/pressur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</Words>
  <Application>Microsoft Office PowerPoint</Application>
  <PresentationFormat>On-screen Show (4:3)</PresentationFormat>
  <Paragraphs>10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Title</vt:lpstr>
      <vt:lpstr>Slide Title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Driven Decision Making</dc:title>
  <dc:creator>Witek ten Hove</dc:creator>
  <cp:keywords/>
  <dcterms:created xsi:type="dcterms:W3CDTF">2019-04-04T07:39:15Z</dcterms:created>
  <dcterms:modified xsi:type="dcterms:W3CDTF">2019-04-04T07:39:15Z</dcterms:modified>
</cp:coreProperties>
</file>